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84" r:id="rId2"/>
    <p:sldId id="376" r:id="rId3"/>
    <p:sldId id="378" r:id="rId4"/>
    <p:sldId id="379" r:id="rId5"/>
    <p:sldId id="385" r:id="rId6"/>
    <p:sldId id="380" r:id="rId7"/>
    <p:sldId id="381" r:id="rId8"/>
    <p:sldId id="386" r:id="rId9"/>
    <p:sldId id="384" r:id="rId10"/>
    <p:sldId id="383" r:id="rId11"/>
    <p:sldId id="382" r:id="rId12"/>
    <p:sldId id="37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67" d="100"/>
          <a:sy n="167" d="100"/>
        </p:scale>
        <p:origin x="125" y="1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5/05/2023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5/05/2023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0030AC-2C60-4FBF-953C-4E638A17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890" y="2132856"/>
            <a:ext cx="7176122" cy="100244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379F795-994D-433F-A3C6-55AA9E69441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35360" y="2060848"/>
            <a:ext cx="4195946" cy="3947364"/>
          </a:xfr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11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r>
              <a:rPr lang="en-GB" dirty="0"/>
              <a:t>Talk about the 5 tuple fields to filter on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Ethernet MAC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432257"/>
            <a:ext cx="4187250" cy="38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Used for running webserver</a:t>
            </a:r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4143833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4EDA89-A9DE-4BB3-8DF3-B42105B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hardware state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67478-AB1F-401C-8060-FB1FDF80688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3C616A-138D-49C1-AD35-1F0D01D37DB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7609B-7120-4DD4-BD87-EDB5A245423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7" name="Content Placeholder 6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BD2C1A44-13C8-423B-A690-DBE62EE0C9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303912" y="1968760"/>
            <a:ext cx="4072529" cy="406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ACFAFF-4FB1-45F0-9407-734A1BEE2F5A}"/>
              </a:ext>
            </a:extLst>
          </p:cNvPr>
          <p:cNvSpPr txBox="1"/>
          <p:nvPr/>
        </p:nvSpPr>
        <p:spPr>
          <a:xfrm>
            <a:off x="728913" y="2488324"/>
            <a:ext cx="36004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1" dirty="0">
                <a:solidFill>
                  <a:schemeClr val="accent1"/>
                </a:solidFill>
              </a:rPr>
              <a:t>Handler deals with memory and wishbone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FSM handles the data manipulation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FIFO and Shift Register used to cross clock domains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Packets get built and stored in BRAM</a:t>
            </a:r>
          </a:p>
          <a:p>
            <a:endParaRPr lang="en-GB" sz="1400" b="1" dirty="0">
              <a:solidFill>
                <a:schemeClr val="accent1"/>
              </a:solidFill>
            </a:endParaRPr>
          </a:p>
          <a:p>
            <a:r>
              <a:rPr lang="en-GB" sz="1400" b="1" dirty="0">
                <a:solidFill>
                  <a:schemeClr val="accent1"/>
                </a:solidFill>
              </a:rPr>
              <a:t>FCS (CRC32) calculated on the fly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219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1471</TotalTime>
  <Words>254</Words>
  <Application>Microsoft Office PowerPoint</Application>
  <PresentationFormat>Widescreen</PresentationFormat>
  <Paragraphs>69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FPGAs</vt:lpstr>
      <vt:lpstr>RISC-V</vt:lpstr>
      <vt:lpstr>Implementation</vt:lpstr>
      <vt:lpstr>Progress</vt:lpstr>
      <vt:lpstr>Current hardware state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27</cp:revision>
  <dcterms:created xsi:type="dcterms:W3CDTF">2022-05-13T01:47:19Z</dcterms:created>
  <dcterms:modified xsi:type="dcterms:W3CDTF">2023-05-05T08:32:32Z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